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2db008f6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f2db008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31dd2cb5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31dd2cb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31dd2cb5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31dd2cb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31dd2cb5_0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31dd2cb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31dd2cb5_0_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31dd2cb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31dd2cb5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31dd2cb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31dd2cb5_0_1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31dd2cb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1dd2cb5_0_4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1dd2cb5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31dd2cb5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31dd2cb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31dd2cb5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31dd2cb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31dd2cb5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31dd2cb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31dd2cb5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31dd2cb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trevistafb.jpg" id="75" name="Google Shape;75;p20"/>
          <p:cNvPicPr preferRelativeResize="0"/>
          <p:nvPr/>
        </p:nvPicPr>
        <p:blipFill rotWithShape="1">
          <a:blip r:embed="rId3">
            <a:alphaModFix/>
          </a:blip>
          <a:srcRect b="18420" l="0" r="0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0"/>
          <p:cNvSpPr/>
          <p:nvPr/>
        </p:nvSpPr>
        <p:spPr>
          <a:xfrm>
            <a:off x="2929337" y="-1"/>
            <a:ext cx="31782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7" name="Google Shape;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119" y="278383"/>
            <a:ext cx="2532637" cy="7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/>
          <p:nvPr/>
        </p:nvSpPr>
        <p:spPr>
          <a:xfrm>
            <a:off x="3252125" y="4252036"/>
            <a:ext cx="2532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Descubre el talento que tu empresa necesita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9" name="Google Shape;79;p20"/>
          <p:cNvCxnSpPr/>
          <p:nvPr/>
        </p:nvCxnSpPr>
        <p:spPr>
          <a:xfrm>
            <a:off x="3299525" y="4108524"/>
            <a:ext cx="2436900" cy="0"/>
          </a:xfrm>
          <a:prstGeom prst="straightConnector1">
            <a:avLst/>
          </a:prstGeom>
          <a:noFill/>
          <a:ln cap="flat" cmpd="sng" w="19050">
            <a:solidFill>
              <a:srgbClr val="FAAE2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665" y="933200"/>
            <a:ext cx="2894625" cy="3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5737625" y="1800595"/>
            <a:ext cx="2022600" cy="5895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Form validation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2103575" y="2689900"/>
            <a:ext cx="2540700" cy="7065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9"/>
          <p:cNvCxnSpPr>
            <a:stCxn id="166" idx="1"/>
            <a:endCxn id="167" idx="3"/>
          </p:cNvCxnSpPr>
          <p:nvPr/>
        </p:nvCxnSpPr>
        <p:spPr>
          <a:xfrm flipH="1">
            <a:off x="4644425" y="2095345"/>
            <a:ext cx="1093200" cy="947700"/>
          </a:xfrm>
          <a:prstGeom prst="straightConnector1">
            <a:avLst/>
          </a:prstGeom>
          <a:noFill/>
          <a:ln cap="flat" cmpd="sng" w="28575">
            <a:solidFill>
              <a:srgbClr val="F7B61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9" name="Google Shape;169;p29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70" name="Google Shape;170;p29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419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1" name="Google Shape;171;p29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72" name="Google Shape;172;p29"/>
          <p:cNvPicPr preferRelativeResize="0"/>
          <p:nvPr/>
        </p:nvPicPr>
        <p:blipFill rotWithShape="1">
          <a:blip r:embed="rId4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51" y="1443950"/>
            <a:ext cx="4535274" cy="29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5890025" y="2029200"/>
            <a:ext cx="2628000" cy="8958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Filtering and sorting results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Char char="●"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DOM manipulation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808350" y="1367975"/>
            <a:ext cx="4535400" cy="31143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30"/>
          <p:cNvCxnSpPr>
            <a:stCxn id="178" idx="1"/>
            <a:endCxn id="179" idx="3"/>
          </p:cNvCxnSpPr>
          <p:nvPr/>
        </p:nvCxnSpPr>
        <p:spPr>
          <a:xfrm flipH="1">
            <a:off x="5343725" y="2477100"/>
            <a:ext cx="546300" cy="447900"/>
          </a:xfrm>
          <a:prstGeom prst="straightConnector1">
            <a:avLst/>
          </a:prstGeom>
          <a:noFill/>
          <a:ln cap="flat" cmpd="sng" w="28575">
            <a:solidFill>
              <a:srgbClr val="F7B61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1" name="Google Shape;181;p30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82" name="Google Shape;182;p30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419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83" name="Google Shape;183;p30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84" name="Google Shape;184;p30"/>
          <p:cNvPicPr preferRelativeResize="0"/>
          <p:nvPr/>
        </p:nvPicPr>
        <p:blipFill rotWithShape="1">
          <a:blip r:embed="rId4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5737625" y="1800595"/>
            <a:ext cx="2022600" cy="5895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Responsive design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0" name="Google Shape;190;p31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91" name="Google Shape;191;p31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419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92" name="Google Shape;192;p31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93" name="Google Shape;193;p31"/>
          <p:cNvPicPr preferRelativeResize="0"/>
          <p:nvPr/>
        </p:nvPicPr>
        <p:blipFill rotWithShape="1">
          <a:blip r:embed="rId3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1709" l="3493" r="3353" t="1146"/>
          <a:stretch/>
        </p:blipFill>
        <p:spPr>
          <a:xfrm>
            <a:off x="2484950" y="998325"/>
            <a:ext cx="1812151" cy="36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2604300" y="1464925"/>
            <a:ext cx="1562700" cy="27672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31"/>
          <p:cNvCxnSpPr>
            <a:stCxn id="189" idx="1"/>
            <a:endCxn id="195" idx="3"/>
          </p:cNvCxnSpPr>
          <p:nvPr/>
        </p:nvCxnSpPr>
        <p:spPr>
          <a:xfrm flipH="1">
            <a:off x="4167125" y="2095345"/>
            <a:ext cx="1570500" cy="753300"/>
          </a:xfrm>
          <a:prstGeom prst="straightConnector1">
            <a:avLst/>
          </a:prstGeom>
          <a:noFill/>
          <a:ln cap="flat" cmpd="sng" w="28575">
            <a:solidFill>
              <a:srgbClr val="F7B61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/>
        </p:nvSpPr>
        <p:spPr>
          <a:xfrm>
            <a:off x="903600" y="2207138"/>
            <a:ext cx="70896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Detalles del </a:t>
            </a:r>
            <a:r>
              <a:rPr b="1" i="1" lang="es-419" sz="2200">
                <a:solidFill>
                  <a:srgbClr val="FAAE27"/>
                </a:solidFill>
                <a:latin typeface="Raleway"/>
                <a:ea typeface="Raleway"/>
                <a:cs typeface="Raleway"/>
                <a:sym typeface="Raleway"/>
              </a:rPr>
              <a:t>reto</a:t>
            </a:r>
            <a:endParaRPr b="1" i="1" sz="2200">
              <a:solidFill>
                <a:srgbClr val="FAAE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/>
        </p:nvSpPr>
        <p:spPr>
          <a:xfrm>
            <a:off x="388950" y="828350"/>
            <a:ext cx="8366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Raleway"/>
                <a:ea typeface="Raleway"/>
                <a:cs typeface="Raleway"/>
                <a:sym typeface="Raleway"/>
              </a:rPr>
              <a:t>La misión es desarrollar una experiencia digital para un website o web app que considere los siguientes principios: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22"/>
          <p:cNvSpPr txBox="1"/>
          <p:nvPr/>
        </p:nvSpPr>
        <p:spPr>
          <a:xfrm>
            <a:off x="524650" y="1832775"/>
            <a:ext cx="8069400" cy="2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El tiempo de desarrollo es de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36 horas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Las estudiantes trabajarán en squads (equipos) multidisciplinarios que tendrán entre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3 y 4 miembros con diferentes especialidades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Los squads trabajarán usando los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principios Ágiles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organizarse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 y hacer el seguimiento del progreso del reto.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La compañía sponsor debe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preparar el reto previo al evento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i="1"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El manager que representará a la compañía deberá ser un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Líder Técnico o Jefe de proyectos técnico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. La persona que representa al recruiter deberá ser una persona de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Recursos Humanos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Las personas que representan a la compañía seguirán las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instrucciones de los facilitadores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, y deberán usar las </a:t>
            </a:r>
            <a:r>
              <a:rPr b="1" i="1"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herramientas de evaluación</a:t>
            </a: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 cuando se les indique.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22"/>
          <p:cNvSpPr txBox="1"/>
          <p:nvPr/>
        </p:nvSpPr>
        <p:spPr>
          <a:xfrm>
            <a:off x="308475" y="210400"/>
            <a:ext cx="6410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Montserrat"/>
                <a:ea typeface="Montserrat"/>
                <a:cs typeface="Montserrat"/>
                <a:sym typeface="Montserrat"/>
              </a:rPr>
              <a:t>detalles del reto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_amarillo.jpg" id="92" name="Google Shape;92;p22"/>
          <p:cNvPicPr preferRelativeResize="0"/>
          <p:nvPr/>
        </p:nvPicPr>
        <p:blipFill rotWithShape="1">
          <a:blip r:embed="rId3">
            <a:alphaModFix/>
          </a:blip>
          <a:srcRect b="159" l="0" r="0" t="149"/>
          <a:stretch/>
        </p:blipFill>
        <p:spPr>
          <a:xfrm>
            <a:off x="8282798" y="215394"/>
            <a:ext cx="420021" cy="4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22"/>
          <p:cNvCxnSpPr/>
          <p:nvPr/>
        </p:nvCxnSpPr>
        <p:spPr>
          <a:xfrm flipH="1" rot="10800000">
            <a:off x="420275" y="619189"/>
            <a:ext cx="288900" cy="3600"/>
          </a:xfrm>
          <a:prstGeom prst="straightConnector1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7B61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/>
        </p:nvSpPr>
        <p:spPr>
          <a:xfrm>
            <a:off x="1167450" y="2702200"/>
            <a:ext cx="6809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419" sz="2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b="1" sz="2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- Replicando Airbnb -</a:t>
            </a:r>
            <a:endParaRPr sz="1600"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9" name="Google Shape;99;p23"/>
          <p:cNvGrpSpPr/>
          <p:nvPr/>
        </p:nvGrpSpPr>
        <p:grpSpPr>
          <a:xfrm>
            <a:off x="1384575" y="2258719"/>
            <a:ext cx="6374850" cy="0"/>
            <a:chOff x="1260800" y="1344319"/>
            <a:chExt cx="6374850" cy="0"/>
          </a:xfrm>
        </p:grpSpPr>
        <p:cxnSp>
          <p:nvCxnSpPr>
            <p:cNvPr id="100" name="Google Shape;100;p23"/>
            <p:cNvCxnSpPr/>
            <p:nvPr/>
          </p:nvCxnSpPr>
          <p:spPr>
            <a:xfrm>
              <a:off x="5188550" y="1344319"/>
              <a:ext cx="24471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23"/>
            <p:cNvCxnSpPr/>
            <p:nvPr/>
          </p:nvCxnSpPr>
          <p:spPr>
            <a:xfrm>
              <a:off x="1260800" y="1344319"/>
              <a:ext cx="24471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2" name="Google Shape;102;p23"/>
          <p:cNvPicPr preferRelativeResize="0"/>
          <p:nvPr/>
        </p:nvPicPr>
        <p:blipFill rotWithShape="1">
          <a:blip r:embed="rId3">
            <a:alphaModFix/>
          </a:blip>
          <a:srcRect b="18582" l="0" r="0" t="24222"/>
          <a:stretch/>
        </p:blipFill>
        <p:spPr>
          <a:xfrm>
            <a:off x="4065000" y="1975175"/>
            <a:ext cx="1081500" cy="6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/>
        </p:nvSpPr>
        <p:spPr>
          <a:xfrm>
            <a:off x="388950" y="1209350"/>
            <a:ext cx="8366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latin typeface="Raleway"/>
                <a:ea typeface="Raleway"/>
                <a:cs typeface="Raleway"/>
                <a:sym typeface="Raleway"/>
              </a:rPr>
              <a:t>El objetivo de este reto es replicar el frontend de Airbnb. El proyecto debe contar con los siguientes elementos: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24650" y="2213775"/>
            <a:ext cx="80694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Debe consumir datos de un API interno o externo.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Debe hacer peticiones asincrónicas de datos.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Debe autentificar servicios.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Debe validar datos en un formulario.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Debe tener filtro para hacer sorting de datos.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1400"/>
              <a:buFont typeface="Raleway"/>
              <a:buChar char="●"/>
            </a:pPr>
            <a:r>
              <a:rPr lang="es-419">
                <a:solidFill>
                  <a:srgbClr val="3C3C3B"/>
                </a:solidFill>
                <a:latin typeface="Raleway"/>
                <a:ea typeface="Raleway"/>
                <a:cs typeface="Raleway"/>
                <a:sym typeface="Raleway"/>
              </a:rPr>
              <a:t>Debe ser responsive</a:t>
            </a:r>
            <a:endParaRPr>
              <a:solidFill>
                <a:srgbClr val="3C3C3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4"/>
          <p:cNvSpPr txBox="1"/>
          <p:nvPr/>
        </p:nvSpPr>
        <p:spPr>
          <a:xfrm>
            <a:off x="308475" y="210400"/>
            <a:ext cx="6410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Montserrat"/>
                <a:ea typeface="Montserrat"/>
                <a:cs typeface="Montserrat"/>
                <a:sym typeface="Montserrat"/>
              </a:rPr>
              <a:t>replicando airbnb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_amarillo.jpg" id="110" name="Google Shape;110;p24"/>
          <p:cNvPicPr preferRelativeResize="0"/>
          <p:nvPr/>
        </p:nvPicPr>
        <p:blipFill rotWithShape="1">
          <a:blip r:embed="rId3">
            <a:alphaModFix/>
          </a:blip>
          <a:srcRect b="159" l="0" r="0" t="149"/>
          <a:stretch/>
        </p:blipFill>
        <p:spPr>
          <a:xfrm>
            <a:off x="8282798" y="215394"/>
            <a:ext cx="420021" cy="4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4"/>
          <p:cNvCxnSpPr/>
          <p:nvPr/>
        </p:nvCxnSpPr>
        <p:spPr>
          <a:xfrm flipH="1" rot="10800000">
            <a:off x="420275" y="619189"/>
            <a:ext cx="288900" cy="3600"/>
          </a:xfrm>
          <a:prstGeom prst="straightConnector1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24"/>
          <p:cNvSpPr txBox="1"/>
          <p:nvPr/>
        </p:nvSpPr>
        <p:spPr>
          <a:xfrm>
            <a:off x="388950" y="4104950"/>
            <a:ext cx="836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Raleway"/>
                <a:ea typeface="Raleway"/>
                <a:cs typeface="Raleway"/>
                <a:sym typeface="Raleway"/>
              </a:rPr>
              <a:t>A continuación varias pantallas que ilustran los componentes requeridos en el proyecto.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/>
        </p:nvSpPr>
        <p:spPr>
          <a:xfrm>
            <a:off x="997025" y="911150"/>
            <a:ext cx="2659800" cy="6813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Front-end </a:t>
            </a: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API consumption and JSON management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creen Shot 2016-09-22 at 4.03.11 PM.png" id="118" name="Google Shape;118;p25"/>
          <p:cNvPicPr preferRelativeResize="0"/>
          <p:nvPr/>
        </p:nvPicPr>
        <p:blipFill rotWithShape="1">
          <a:blip r:embed="rId3">
            <a:alphaModFix/>
          </a:blip>
          <a:srcRect b="12694" l="0" r="0" t="0"/>
          <a:stretch/>
        </p:blipFill>
        <p:spPr>
          <a:xfrm>
            <a:off x="997025" y="1790900"/>
            <a:ext cx="6947073" cy="29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/>
          <p:nvPr/>
        </p:nvSpPr>
        <p:spPr>
          <a:xfrm>
            <a:off x="1768750" y="4215800"/>
            <a:ext cx="5360400" cy="5241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5"/>
          <p:cNvCxnSpPr>
            <a:stCxn id="119" idx="0"/>
          </p:cNvCxnSpPr>
          <p:nvPr/>
        </p:nvCxnSpPr>
        <p:spPr>
          <a:xfrm rot="10800000">
            <a:off x="2723050" y="1592600"/>
            <a:ext cx="1725900" cy="2623200"/>
          </a:xfrm>
          <a:prstGeom prst="straightConnector1">
            <a:avLst/>
          </a:prstGeom>
          <a:noFill/>
          <a:ln cap="flat" cmpd="sng" w="19050">
            <a:solidFill>
              <a:srgbClr val="FAAE27"/>
            </a:solidFill>
            <a:prstDash val="solid"/>
            <a:round/>
            <a:headEnd len="med" w="med" type="stealth"/>
            <a:tailEnd len="med" w="med" type="oval"/>
          </a:ln>
        </p:spPr>
      </p:cxnSp>
      <p:grpSp>
        <p:nvGrpSpPr>
          <p:cNvPr id="121" name="Google Shape;121;p25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22" name="Google Shape;122;p25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800"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3" name="Google Shape;123;p25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24" name="Google Shape;124;p25"/>
          <p:cNvPicPr preferRelativeResize="0"/>
          <p:nvPr/>
        </p:nvPicPr>
        <p:blipFill rotWithShape="1">
          <a:blip r:embed="rId4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9-22 at 4.09.23 PM.png" id="129" name="Google Shape;129;p26"/>
          <p:cNvPicPr preferRelativeResize="0"/>
          <p:nvPr/>
        </p:nvPicPr>
        <p:blipFill rotWithShape="1">
          <a:blip r:embed="rId3">
            <a:alphaModFix/>
          </a:blip>
          <a:srcRect b="7208" l="0" r="8054" t="13319"/>
          <a:stretch/>
        </p:blipFill>
        <p:spPr>
          <a:xfrm>
            <a:off x="918624" y="1764975"/>
            <a:ext cx="7199075" cy="29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2785475" y="983700"/>
            <a:ext cx="2021700" cy="5583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Asynchronous requests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894275" y="2017664"/>
            <a:ext cx="4641600" cy="10233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6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33" name="Google Shape;133;p26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419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4" name="Google Shape;134;p26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35" name="Google Shape;135;p26"/>
          <p:cNvPicPr preferRelativeResize="0"/>
          <p:nvPr/>
        </p:nvPicPr>
        <p:blipFill rotWithShape="1">
          <a:blip r:embed="rId4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6"/>
          <p:cNvCxnSpPr>
            <a:stCxn id="130" idx="2"/>
            <a:endCxn id="131" idx="0"/>
          </p:cNvCxnSpPr>
          <p:nvPr/>
        </p:nvCxnSpPr>
        <p:spPr>
          <a:xfrm flipH="1">
            <a:off x="3215225" y="1542000"/>
            <a:ext cx="581100" cy="475800"/>
          </a:xfrm>
          <a:prstGeom prst="straightConnector1">
            <a:avLst/>
          </a:prstGeom>
          <a:noFill/>
          <a:ln cap="flat" cmpd="sng" w="19050">
            <a:solidFill>
              <a:srgbClr val="F7B61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9-22 at 4.09.23 PM.png" id="141" name="Google Shape;141;p27"/>
          <p:cNvPicPr preferRelativeResize="0"/>
          <p:nvPr/>
        </p:nvPicPr>
        <p:blipFill rotWithShape="1">
          <a:blip r:embed="rId3">
            <a:alphaModFix/>
          </a:blip>
          <a:srcRect b="7208" l="42276" r="0" t="13319"/>
          <a:stretch/>
        </p:blipFill>
        <p:spPr>
          <a:xfrm>
            <a:off x="701950" y="1278975"/>
            <a:ext cx="4800251" cy="30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6364800" y="2505925"/>
            <a:ext cx="2174400" cy="5100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External services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2168100" y="1547363"/>
            <a:ext cx="3351000" cy="28296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7"/>
          <p:cNvCxnSpPr>
            <a:stCxn id="142" idx="1"/>
            <a:endCxn id="143" idx="3"/>
          </p:cNvCxnSpPr>
          <p:nvPr/>
        </p:nvCxnSpPr>
        <p:spPr>
          <a:xfrm flipH="1">
            <a:off x="5519100" y="2760925"/>
            <a:ext cx="845700" cy="201300"/>
          </a:xfrm>
          <a:prstGeom prst="straightConnector1">
            <a:avLst/>
          </a:prstGeom>
          <a:noFill/>
          <a:ln cap="flat" cmpd="sng" w="19050">
            <a:solidFill>
              <a:srgbClr val="F7B61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5" name="Google Shape;145;p27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46" name="Google Shape;146;p27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419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7" name="Google Shape;147;p27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48" name="Google Shape;148;p27"/>
          <p:cNvPicPr preferRelativeResize="0"/>
          <p:nvPr/>
        </p:nvPicPr>
        <p:blipFill rotWithShape="1">
          <a:blip r:embed="rId4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5737625" y="1800595"/>
            <a:ext cx="2022600" cy="589500"/>
          </a:xfrm>
          <a:prstGeom prst="rect">
            <a:avLst/>
          </a:prstGeom>
          <a:solidFill>
            <a:srgbClr val="3C3C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Authentication services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creen Shot 2016-09-22 at 4.25.51 PM.png" id="154" name="Google Shape;154;p28"/>
          <p:cNvPicPr preferRelativeResize="0"/>
          <p:nvPr/>
        </p:nvPicPr>
        <p:blipFill rotWithShape="1">
          <a:blip r:embed="rId3">
            <a:alphaModFix/>
          </a:blip>
          <a:srcRect b="6750" l="25632" r="26662" t="13549"/>
          <a:stretch/>
        </p:blipFill>
        <p:spPr>
          <a:xfrm>
            <a:off x="1353275" y="1206200"/>
            <a:ext cx="3965299" cy="34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2255975" y="1775500"/>
            <a:ext cx="2238000" cy="643800"/>
          </a:xfrm>
          <a:prstGeom prst="rect">
            <a:avLst/>
          </a:prstGeom>
          <a:noFill/>
          <a:ln cap="flat" cmpd="sng" w="28575">
            <a:solidFill>
              <a:srgbClr val="FAAE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8"/>
          <p:cNvCxnSpPr>
            <a:stCxn id="153" idx="1"/>
            <a:endCxn id="155" idx="3"/>
          </p:cNvCxnSpPr>
          <p:nvPr/>
        </p:nvCxnSpPr>
        <p:spPr>
          <a:xfrm flipH="1">
            <a:off x="4494125" y="2095345"/>
            <a:ext cx="1243500" cy="2100"/>
          </a:xfrm>
          <a:prstGeom prst="straightConnector1">
            <a:avLst/>
          </a:prstGeom>
          <a:noFill/>
          <a:ln cap="flat" cmpd="sng" w="28575">
            <a:solidFill>
              <a:srgbClr val="F7B61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7" name="Google Shape;157;p28"/>
          <p:cNvGrpSpPr/>
          <p:nvPr/>
        </p:nvGrpSpPr>
        <p:grpSpPr>
          <a:xfrm>
            <a:off x="308475" y="284000"/>
            <a:ext cx="2964300" cy="428700"/>
            <a:chOff x="308475" y="284000"/>
            <a:chExt cx="2964300" cy="428700"/>
          </a:xfrm>
        </p:grpSpPr>
        <p:sp>
          <p:nvSpPr>
            <p:cNvPr id="158" name="Google Shape;158;p28"/>
            <p:cNvSpPr txBox="1"/>
            <p:nvPr/>
          </p:nvSpPr>
          <p:spPr>
            <a:xfrm>
              <a:off x="308475" y="284000"/>
              <a:ext cx="29643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s-419" sz="1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ejemplo</a:t>
              </a:r>
              <a:endParaRPr b="1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9" name="Google Shape;159;p28"/>
            <p:cNvCxnSpPr/>
            <p:nvPr/>
          </p:nvCxnSpPr>
          <p:spPr>
            <a:xfrm>
              <a:off x="420275" y="712675"/>
              <a:ext cx="165900" cy="0"/>
            </a:xfrm>
            <a:prstGeom prst="straightConnector1">
              <a:avLst/>
            </a:prstGeom>
            <a:noFill/>
            <a:ln cap="flat" cmpd="sng" w="19050">
              <a:solidFill>
                <a:srgbClr val="FAAE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logo_amarillo.jpg" id="160" name="Google Shape;160;p28"/>
          <p:cNvPicPr preferRelativeResize="0"/>
          <p:nvPr/>
        </p:nvPicPr>
        <p:blipFill rotWithShape="1">
          <a:blip r:embed="rId4">
            <a:alphaModFix/>
          </a:blip>
          <a:srcRect b="159" l="0" r="0" t="149"/>
          <a:stretch/>
        </p:blipFill>
        <p:spPr>
          <a:xfrm>
            <a:off x="8282798" y="302251"/>
            <a:ext cx="560027" cy="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